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5" r:id="rId6"/>
    <p:sldId id="269" r:id="rId7"/>
    <p:sldId id="273" r:id="rId8"/>
    <p:sldId id="266" r:id="rId9"/>
    <p:sldId id="267" r:id="rId10"/>
    <p:sldId id="268" r:id="rId11"/>
    <p:sldId id="261" r:id="rId12"/>
    <p:sldId id="258" r:id="rId13"/>
    <p:sldId id="260" r:id="rId14"/>
    <p:sldId id="271" r:id="rId15"/>
    <p:sldId id="262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52CFD-667F-4222-9604-D6CC62567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423BE3-40B0-4CB1-93B5-E4D931228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795FB4-710A-410F-9D8B-76E99750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99E14F-B39B-485F-864F-F59942C3F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DD0F18-A227-42A5-8175-B34F01B3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26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4A88BC-99A7-4896-A8CF-B0208760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36A143-0E34-4D5C-929B-33F7D50F2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1CC03F-2FDE-49D4-9D31-A56C069A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8B1C09-4A6F-47D9-95FA-BA4E2336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119A0-6EDD-43CD-AC57-8014F7B6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291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C500A8D-4097-42D3-B6EC-986DB17D7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19F81F-42DC-4CBA-B582-1673C42C4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67E227-8374-4761-9B39-282865F2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685496-4482-4C96-9985-3AFE9CEF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B2BCC0-22E3-4522-B563-3CA4DD09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46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79F3D4-305C-47AC-8EC6-1C3CC116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7DC1DB-E2B8-4ECD-A37E-62FC8219C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5C8F3A-5ACA-4D9E-9A17-FF7C6987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1255C5-5B48-4D47-A117-1F6F2D3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9D05B-FA19-4903-9C34-D5BECD65A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55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242585-75CF-4EAD-9098-488D0D903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F219A3-3377-497C-AF5E-FE9A83565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4884D5-81CA-4994-A0D1-0E0CC7A6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35CA7-B126-426E-9F70-FACB4962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958C5-8E96-4F25-9101-DFC57D180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28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12EB0A-16BF-4D21-80F8-CF21905C0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7F1514-2525-4810-A88B-72214CDB2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256482-B2A3-45FC-99E0-34391AA4D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CDCB39-F9B4-44A2-8EB1-4358AEE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854D31-789B-48B9-954B-4D32426C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F2D668-A578-4DD0-9AC7-392936BF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92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8F3516-F697-4ABB-A811-56D68110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F1DF4E-C94D-42A0-9D27-8B96657A4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EAFF3B-91D9-4939-A1F4-80BEAFE07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43D594E-B50B-41D0-950D-39997DF18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EAE6F8-2F64-4C5B-BDBF-A0EBF315D2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F65678-9A7F-4060-BBC7-2503F3589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E4FB991-6856-4E1B-A2DB-7869ADF88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D6676B-1E17-4160-864C-0D02DA02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876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9B2916-6BE1-4E03-96B6-848262284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801A-D03B-4B1C-97B6-91D3F3730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96E71D-23C7-4F27-BC4D-FE76467D0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C65B192-10FF-4594-821A-D440E45CC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70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BE0913-8FDD-49CF-B116-443B079ED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39C6D6-22F8-4271-800A-EC9CC9A1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40DA07-9984-4927-BEFC-0930F934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73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10F8D-EB3D-49F7-AC0E-21BBC9237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314A12-FC8D-4AC0-99C0-6470D26F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A84445-7109-427C-B168-F05BCDB4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C0E191-B541-48CB-B929-8C771EEF24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156226-716F-4CE0-96EA-E1889C08D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8E89FB-AA3D-4868-9B24-8540E114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85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AC428-CFC0-4681-90F0-074528382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524A29-2713-464D-AC9F-1F64F8F294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2D7AE1-53FC-408E-A3A7-0AA468DF9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63B8A7-38BC-4558-8CEF-2B7B67A9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443C7C-C1FE-4623-A1F4-9F72514C5F8D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5EF34-1B16-4784-92BF-4F66E91B6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AAA2FF-BBFC-4838-AC3B-EF006390B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E2E549C-89CB-4D49-9734-8775C70303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43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DEAA803-AA7F-412A-B614-7BB8836BA047}"/>
              </a:ext>
            </a:extLst>
          </p:cNvPr>
          <p:cNvCxnSpPr/>
          <p:nvPr userDrawn="1"/>
        </p:nvCxnSpPr>
        <p:spPr>
          <a:xfrm>
            <a:off x="1264096" y="692696"/>
            <a:ext cx="331236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28F1E9C-CE30-4D53-9D37-2F0C6E45BE44}"/>
              </a:ext>
            </a:extLst>
          </p:cNvPr>
          <p:cNvCxnSpPr/>
          <p:nvPr userDrawn="1"/>
        </p:nvCxnSpPr>
        <p:spPr>
          <a:xfrm>
            <a:off x="222076" y="692696"/>
            <a:ext cx="104202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Logo.jpg">
            <a:extLst>
              <a:ext uri="{FF2B5EF4-FFF2-40B4-BE49-F238E27FC236}">
                <a16:creationId xmlns:a16="http://schemas.microsoft.com/office/drawing/2014/main" id="{8C86B470-3287-4DEA-BAD0-729FB2569F1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918" t="16132" b="21883"/>
          <a:stretch>
            <a:fillRect/>
          </a:stretch>
        </p:blipFill>
        <p:spPr bwMode="auto">
          <a:xfrm>
            <a:off x="320430" y="6336630"/>
            <a:ext cx="845312" cy="40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650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11.xml"/><Relationship Id="rId7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3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97B7199D-E9D1-4512-A4B0-360B640C4C2B}"/>
              </a:ext>
            </a:extLst>
          </p:cNvPr>
          <p:cNvSpPr/>
          <p:nvPr/>
        </p:nvSpPr>
        <p:spPr>
          <a:xfrm>
            <a:off x="1253412" y="2006262"/>
            <a:ext cx="1539551" cy="153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</a:t>
            </a:r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2AE85B32-2707-49D4-9C17-7235146A48EC}"/>
              </a:ext>
            </a:extLst>
          </p:cNvPr>
          <p:cNvSpPr/>
          <p:nvPr/>
        </p:nvSpPr>
        <p:spPr>
          <a:xfrm>
            <a:off x="3097763" y="2006262"/>
            <a:ext cx="1539551" cy="153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</a:t>
            </a:r>
          </a:p>
        </p:txBody>
      </p:sp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857A586B-D3D5-4805-B69C-1E60A766FA05}"/>
              </a:ext>
            </a:extLst>
          </p:cNvPr>
          <p:cNvSpPr/>
          <p:nvPr/>
        </p:nvSpPr>
        <p:spPr>
          <a:xfrm>
            <a:off x="4942114" y="2006262"/>
            <a:ext cx="1539551" cy="153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UK</a:t>
            </a:r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617F401C-275F-4079-AF30-15AA05261F81}"/>
              </a:ext>
            </a:extLst>
          </p:cNvPr>
          <p:cNvSpPr/>
          <p:nvPr/>
        </p:nvSpPr>
        <p:spPr>
          <a:xfrm>
            <a:off x="6786465" y="2006261"/>
            <a:ext cx="1539551" cy="153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</a:p>
        </p:txBody>
      </p:sp>
      <p:sp>
        <p:nvSpPr>
          <p:cNvPr id="8" name="Rectangle 7">
            <a:hlinkClick r:id="rId2" action="ppaction://hlinksldjump"/>
            <a:extLst>
              <a:ext uri="{FF2B5EF4-FFF2-40B4-BE49-F238E27FC236}">
                <a16:creationId xmlns:a16="http://schemas.microsoft.com/office/drawing/2014/main" id="{3E430918-9FAD-4553-B305-90F067334968}"/>
              </a:ext>
            </a:extLst>
          </p:cNvPr>
          <p:cNvSpPr/>
          <p:nvPr/>
        </p:nvSpPr>
        <p:spPr>
          <a:xfrm>
            <a:off x="8630816" y="2006260"/>
            <a:ext cx="1539551" cy="153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FA205A28-8901-4B79-9C40-501D66186324}"/>
              </a:ext>
            </a:extLst>
          </p:cNvPr>
          <p:cNvSpPr txBox="1">
            <a:spLocks/>
          </p:cNvSpPr>
          <p:nvPr/>
        </p:nvSpPr>
        <p:spPr>
          <a:xfrm>
            <a:off x="111967" y="84108"/>
            <a:ext cx="11792165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marketing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COMMUNICATION EXTERNE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4E46D39-AA4F-42F1-B0DF-37FCC4265B2A}"/>
              </a:ext>
            </a:extLst>
          </p:cNvPr>
          <p:cNvSpPr txBox="1"/>
          <p:nvPr/>
        </p:nvSpPr>
        <p:spPr>
          <a:xfrm>
            <a:off x="1380930" y="3854813"/>
            <a:ext cx="8789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arborescence classée </a:t>
            </a:r>
            <a:r>
              <a:rPr lang="fr-FR" b="1" dirty="0"/>
              <a:t>par pays </a:t>
            </a:r>
            <a:r>
              <a:rPr lang="fr-FR" dirty="0"/>
              <a:t>pour la </a:t>
            </a:r>
            <a:r>
              <a:rPr lang="fr-FR" b="1" dirty="0"/>
              <a:t>communication externe</a:t>
            </a:r>
          </a:p>
          <a:p>
            <a:r>
              <a:rPr lang="fr-FR" b="1" dirty="0"/>
              <a:t>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FR : Pour la France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CA : Pour le Canada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UK : Pour le Royaume Uni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BE : Pour la Belgique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CH : Pour la Suisse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EAE50B3C-9637-48CC-B0D0-274D9533775B}"/>
              </a:ext>
            </a:extLst>
          </p:cNvPr>
          <p:cNvCxnSpPr/>
          <p:nvPr/>
        </p:nvCxnSpPr>
        <p:spPr>
          <a:xfrm>
            <a:off x="1253412" y="1697257"/>
            <a:ext cx="8916955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0F8A968E-0B61-48B7-B9A1-637345B6CD05}"/>
              </a:ext>
            </a:extLst>
          </p:cNvPr>
          <p:cNvSpPr txBox="1"/>
          <p:nvPr/>
        </p:nvSpPr>
        <p:spPr>
          <a:xfrm>
            <a:off x="4275147" y="1173423"/>
            <a:ext cx="287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Communication externe</a:t>
            </a:r>
          </a:p>
        </p:txBody>
      </p:sp>
    </p:spTree>
    <p:extLst>
      <p:ext uri="{BB962C8B-B14F-4D97-AF65-F5344CB8AC3E}">
        <p14:creationId xmlns:p14="http://schemas.microsoft.com/office/powerpoint/2010/main" val="3569831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15410" y="987543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8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D3822E3A-93D4-416D-97D3-901A705661D4}"/>
              </a:ext>
            </a:extLst>
          </p:cNvPr>
          <p:cNvSpPr/>
          <p:nvPr/>
        </p:nvSpPr>
        <p:spPr>
          <a:xfrm>
            <a:off x="892743" y="170228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Site Web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DIGITAL &gt; SITE WEB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C6FB05-B36C-4499-8934-DC8EC92C5CDF}"/>
              </a:ext>
            </a:extLst>
          </p:cNvPr>
          <p:cNvSpPr/>
          <p:nvPr/>
        </p:nvSpPr>
        <p:spPr>
          <a:xfrm>
            <a:off x="1445898" y="2434855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CRM-Logiciel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617375-0DCA-460E-A29D-C749D0816CD0}"/>
              </a:ext>
            </a:extLst>
          </p:cNvPr>
          <p:cNvSpPr/>
          <p:nvPr/>
        </p:nvSpPr>
        <p:spPr>
          <a:xfrm>
            <a:off x="1445898" y="3073846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fr.eudonet.com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17113E4-5B26-48DB-B195-510456171D31}"/>
              </a:ext>
            </a:extLst>
          </p:cNvPr>
          <p:cNvSpPr txBox="1"/>
          <p:nvPr/>
        </p:nvSpPr>
        <p:spPr>
          <a:xfrm>
            <a:off x="5204177" y="3118500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rubriques / sujets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4D9EA63-8495-4F2B-B9B2-CF2BE913BB7A}"/>
              </a:ext>
            </a:extLst>
          </p:cNvPr>
          <p:cNvSpPr txBox="1"/>
          <p:nvPr/>
        </p:nvSpPr>
        <p:spPr>
          <a:xfrm>
            <a:off x="5204177" y="2479509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rubriques</a:t>
            </a:r>
          </a:p>
        </p:txBody>
      </p:sp>
    </p:spTree>
    <p:extLst>
      <p:ext uri="{BB962C8B-B14F-4D97-AF65-F5344CB8AC3E}">
        <p14:creationId xmlns:p14="http://schemas.microsoft.com/office/powerpoint/2010/main" val="2069481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42250" y="1048543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Evènementiel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56296-8D51-41AA-A0C5-6EEEA8BD6E43}"/>
              </a:ext>
            </a:extLst>
          </p:cNvPr>
          <p:cNvSpPr/>
          <p:nvPr/>
        </p:nvSpPr>
        <p:spPr>
          <a:xfrm>
            <a:off x="690120" y="181971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Goodies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70EC7E-0885-4C01-9743-DA61828251FF}"/>
              </a:ext>
            </a:extLst>
          </p:cNvPr>
          <p:cNvSpPr/>
          <p:nvPr/>
        </p:nvSpPr>
        <p:spPr>
          <a:xfrm>
            <a:off x="690120" y="251186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Corporate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F27F63-8E77-4A7E-8A0E-47C5695438BE}"/>
              </a:ext>
            </a:extLst>
          </p:cNvPr>
          <p:cNvSpPr/>
          <p:nvPr/>
        </p:nvSpPr>
        <p:spPr>
          <a:xfrm>
            <a:off x="690120" y="320401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Produits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AB67B21-CEF6-4829-B04E-7CD8D489C166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évènementiel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36F52DD-8FFF-48D4-B6F7-BCD90E322F20}"/>
              </a:ext>
            </a:extLst>
          </p:cNvPr>
          <p:cNvSpPr txBox="1"/>
          <p:nvPr/>
        </p:nvSpPr>
        <p:spPr>
          <a:xfrm>
            <a:off x="4383083" y="2556519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grande thématique &gt; par année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D7EF434-AE9B-4A66-84E0-694AA145A8D6}"/>
              </a:ext>
            </a:extLst>
          </p:cNvPr>
          <p:cNvSpPr txBox="1"/>
          <p:nvPr/>
        </p:nvSpPr>
        <p:spPr>
          <a:xfrm>
            <a:off x="4383083" y="325798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&gt; par type d’évènement &gt; par année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27BFBB6-CD74-44E1-8961-3FCBFEAD1AAC}"/>
              </a:ext>
            </a:extLst>
          </p:cNvPr>
          <p:cNvSpPr txBox="1"/>
          <p:nvPr/>
        </p:nvSpPr>
        <p:spPr>
          <a:xfrm>
            <a:off x="4383082" y="1861323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type de goodies</a:t>
            </a:r>
          </a:p>
        </p:txBody>
      </p:sp>
    </p:spTree>
    <p:extLst>
      <p:ext uri="{BB962C8B-B14F-4D97-AF65-F5344CB8AC3E}">
        <p14:creationId xmlns:p14="http://schemas.microsoft.com/office/powerpoint/2010/main" val="275065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83144" y="987543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Identité visuelle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8B585A-33DB-4E74-AEBF-4E33F35E200B}"/>
              </a:ext>
            </a:extLst>
          </p:cNvPr>
          <p:cNvSpPr/>
          <p:nvPr/>
        </p:nvSpPr>
        <p:spPr>
          <a:xfrm>
            <a:off x="768566" y="1736280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Charte graphique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74AE87-3D25-4137-B611-065C4F71FBD0}"/>
              </a:ext>
            </a:extLst>
          </p:cNvPr>
          <p:cNvSpPr/>
          <p:nvPr/>
        </p:nvSpPr>
        <p:spPr>
          <a:xfrm>
            <a:off x="768566" y="3024548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Logos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56296-8D51-41AA-A0C5-6EEEA8BD6E43}"/>
              </a:ext>
            </a:extLst>
          </p:cNvPr>
          <p:cNvSpPr/>
          <p:nvPr/>
        </p:nvSpPr>
        <p:spPr>
          <a:xfrm>
            <a:off x="768566" y="376232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Iconographie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AE6B2F-02B0-400B-BDD3-485C1EDBC936}"/>
              </a:ext>
            </a:extLst>
          </p:cNvPr>
          <p:cNvSpPr/>
          <p:nvPr/>
        </p:nvSpPr>
        <p:spPr>
          <a:xfrm>
            <a:off x="768566" y="4488419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Modèles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50A73BE6-93B0-485B-ACAF-25B66A58BC4C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Identité VISUELLE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9850AC0-312C-4FAB-854D-10774DC8F96C}"/>
              </a:ext>
            </a:extLst>
          </p:cNvPr>
          <p:cNvSpPr txBox="1"/>
          <p:nvPr/>
        </p:nvSpPr>
        <p:spPr>
          <a:xfrm>
            <a:off x="4470399" y="3069202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logo &gt; par format disponible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F32916C-886F-4527-B23B-32F39FE88888}"/>
              </a:ext>
            </a:extLst>
          </p:cNvPr>
          <p:cNvSpPr txBox="1"/>
          <p:nvPr/>
        </p:nvSpPr>
        <p:spPr>
          <a:xfrm>
            <a:off x="4470399" y="1802092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Guide à l’usage de l’</a:t>
            </a:r>
            <a:r>
              <a:rPr lang="fr-FR" dirty="0" err="1"/>
              <a:t>Eudoteam</a:t>
            </a:r>
            <a:endParaRPr lang="fr-FR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E7ED574-90F3-412D-8761-8AF18122DB91}"/>
              </a:ext>
            </a:extLst>
          </p:cNvPr>
          <p:cNvSpPr txBox="1"/>
          <p:nvPr/>
        </p:nvSpPr>
        <p:spPr>
          <a:xfrm>
            <a:off x="4470398" y="3806978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type &gt; par format disponible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DCA13E0-0D2D-4FCC-B7BF-9FD915C4C334}"/>
              </a:ext>
            </a:extLst>
          </p:cNvPr>
          <p:cNvSpPr txBox="1"/>
          <p:nvPr/>
        </p:nvSpPr>
        <p:spPr>
          <a:xfrm>
            <a:off x="4470397" y="4534908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support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ACE724-36D0-4336-A5CB-D743A7DB4220}"/>
              </a:ext>
            </a:extLst>
          </p:cNvPr>
          <p:cNvSpPr/>
          <p:nvPr/>
        </p:nvSpPr>
        <p:spPr>
          <a:xfrm>
            <a:off x="768566" y="526999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Signature Mail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7661595-FFB4-4DBF-A925-98897BC79AAC}"/>
              </a:ext>
            </a:extLst>
          </p:cNvPr>
          <p:cNvSpPr txBox="1"/>
          <p:nvPr/>
        </p:nvSpPr>
        <p:spPr>
          <a:xfrm>
            <a:off x="4470397" y="531648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Doc HTML + Source + Guide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EBBC063-80EE-48EF-B84A-8574EAEE4A64}"/>
              </a:ext>
            </a:extLst>
          </p:cNvPr>
          <p:cNvSpPr/>
          <p:nvPr/>
        </p:nvSpPr>
        <p:spPr>
          <a:xfrm>
            <a:off x="768564" y="2368022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Fond Ecrans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BBA9D79B-4BB1-44B4-8384-3563A101E396}"/>
              </a:ext>
            </a:extLst>
          </p:cNvPr>
          <p:cNvSpPr txBox="1"/>
          <p:nvPr/>
        </p:nvSpPr>
        <p:spPr>
          <a:xfrm>
            <a:off x="4470397" y="2412676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Fonds d’écrans disponibles</a:t>
            </a:r>
          </a:p>
        </p:txBody>
      </p:sp>
    </p:spTree>
    <p:extLst>
      <p:ext uri="{BB962C8B-B14F-4D97-AF65-F5344CB8AC3E}">
        <p14:creationId xmlns:p14="http://schemas.microsoft.com/office/powerpoint/2010/main" val="159379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1525845" y="1059717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Print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8B585A-33DB-4E74-AEBF-4E33F35E200B}"/>
              </a:ext>
            </a:extLst>
          </p:cNvPr>
          <p:cNvSpPr/>
          <p:nvPr/>
        </p:nvSpPr>
        <p:spPr>
          <a:xfrm>
            <a:off x="1932245" y="424338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Plaquettes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74AE87-3D25-4137-B611-065C4F71FBD0}"/>
              </a:ext>
            </a:extLst>
          </p:cNvPr>
          <p:cNvSpPr/>
          <p:nvPr/>
        </p:nvSpPr>
        <p:spPr>
          <a:xfrm>
            <a:off x="1932245" y="489647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PLV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56296-8D51-41AA-A0C5-6EEEA8BD6E43}"/>
              </a:ext>
            </a:extLst>
          </p:cNvPr>
          <p:cNvSpPr/>
          <p:nvPr/>
        </p:nvSpPr>
        <p:spPr>
          <a:xfrm>
            <a:off x="1932245" y="1708988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Cartes de visite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C5AB093-2710-44D7-8E17-78E5C44BC5CA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76525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</a:t>
            </a:r>
            <a:r>
              <a:rPr lang="fr-FR" sz="3000" cap="all" dirty="0" err="1">
                <a:solidFill>
                  <a:srgbClr val="C00000"/>
                </a:solidFill>
                <a:ea typeface="+mj-ea"/>
                <a:cs typeface="+mj-cs"/>
              </a:rPr>
              <a:t>print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A9DEC55-7509-4CA9-9886-05C3B57C657D}"/>
              </a:ext>
            </a:extLst>
          </p:cNvPr>
          <p:cNvSpPr txBox="1"/>
          <p:nvPr/>
        </p:nvSpPr>
        <p:spPr>
          <a:xfrm>
            <a:off x="5587999" y="4288041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/ sujet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24AAEC-8188-496F-AE52-A3787BAC56B1}"/>
              </a:ext>
            </a:extLst>
          </p:cNvPr>
          <p:cNvSpPr txBox="1"/>
          <p:nvPr/>
        </p:nvSpPr>
        <p:spPr>
          <a:xfrm>
            <a:off x="5587999" y="4956340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support &gt; par produit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87D044-2422-4A36-B5C5-B080D8CFCA42}"/>
              </a:ext>
            </a:extLst>
          </p:cNvPr>
          <p:cNvSpPr/>
          <p:nvPr/>
        </p:nvSpPr>
        <p:spPr>
          <a:xfrm>
            <a:off x="1932245" y="2943510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Brochures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5C56439-213A-4C96-A0D4-BFBADBA653DE}"/>
              </a:ext>
            </a:extLst>
          </p:cNvPr>
          <p:cNvSpPr txBox="1"/>
          <p:nvPr/>
        </p:nvSpPr>
        <p:spPr>
          <a:xfrm>
            <a:off x="5587999" y="298816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/ sujet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5AC38AE-1B8D-4791-B3BE-57519AED3515}"/>
              </a:ext>
            </a:extLst>
          </p:cNvPr>
          <p:cNvSpPr/>
          <p:nvPr/>
        </p:nvSpPr>
        <p:spPr>
          <a:xfrm>
            <a:off x="1932245" y="359144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Livres Blancs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27887BA-14E1-4504-8EAB-88EC9DBB4416}"/>
              </a:ext>
            </a:extLst>
          </p:cNvPr>
          <p:cNvSpPr txBox="1"/>
          <p:nvPr/>
        </p:nvSpPr>
        <p:spPr>
          <a:xfrm>
            <a:off x="5587999" y="3636101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/ sujet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770BE0-4B4B-43EE-B11E-1A234969C526}"/>
              </a:ext>
            </a:extLst>
          </p:cNvPr>
          <p:cNvSpPr/>
          <p:nvPr/>
        </p:nvSpPr>
        <p:spPr>
          <a:xfrm>
            <a:off x="1932245" y="2298269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Cartes de vœux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D829BCA-FD83-47BE-A572-0B687267E998}"/>
              </a:ext>
            </a:extLst>
          </p:cNvPr>
          <p:cNvSpPr txBox="1"/>
          <p:nvPr/>
        </p:nvSpPr>
        <p:spPr>
          <a:xfrm>
            <a:off x="5587999" y="2342923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année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A0DAAE5-2E40-416F-A1FB-3F143C9BCAED}"/>
              </a:ext>
            </a:extLst>
          </p:cNvPr>
          <p:cNvSpPr txBox="1"/>
          <p:nvPr/>
        </p:nvSpPr>
        <p:spPr>
          <a:xfrm>
            <a:off x="5587999" y="174667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Documents source + QR Codes des collaborateurs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D43591-37F2-42AE-9835-8F49CFEC3532}"/>
              </a:ext>
            </a:extLst>
          </p:cNvPr>
          <p:cNvSpPr/>
          <p:nvPr/>
        </p:nvSpPr>
        <p:spPr>
          <a:xfrm>
            <a:off x="1932245" y="5535221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Publicités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4EF09FE-D256-42F8-88F1-43AA6D90A36E}"/>
              </a:ext>
            </a:extLst>
          </p:cNvPr>
          <p:cNvSpPr txBox="1"/>
          <p:nvPr/>
        </p:nvSpPr>
        <p:spPr>
          <a:xfrm>
            <a:off x="5587999" y="5595085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support de publication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F986A4-7CC7-4E07-B918-9B7D07A21889}"/>
              </a:ext>
            </a:extLst>
          </p:cNvPr>
          <p:cNvSpPr/>
          <p:nvPr/>
        </p:nvSpPr>
        <p:spPr>
          <a:xfrm>
            <a:off x="1932245" y="617396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Stickers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AFA6263-F6E1-48ED-820F-EE3D904B7B26}"/>
              </a:ext>
            </a:extLst>
          </p:cNvPr>
          <p:cNvSpPr txBox="1"/>
          <p:nvPr/>
        </p:nvSpPr>
        <p:spPr>
          <a:xfrm>
            <a:off x="5587999" y="6233830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sujet</a:t>
            </a:r>
          </a:p>
        </p:txBody>
      </p:sp>
    </p:spTree>
    <p:extLst>
      <p:ext uri="{BB962C8B-B14F-4D97-AF65-F5344CB8AC3E}">
        <p14:creationId xmlns:p14="http://schemas.microsoft.com/office/powerpoint/2010/main" val="1051681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1311354" y="1061764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PPT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8B585A-33DB-4E74-AEBF-4E33F35E200B}"/>
              </a:ext>
            </a:extLst>
          </p:cNvPr>
          <p:cNvSpPr/>
          <p:nvPr/>
        </p:nvSpPr>
        <p:spPr>
          <a:xfrm>
            <a:off x="1792514" y="186006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Corporate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56296-8D51-41AA-A0C5-6EEEA8BD6E43}"/>
              </a:ext>
            </a:extLst>
          </p:cNvPr>
          <p:cNvSpPr/>
          <p:nvPr/>
        </p:nvSpPr>
        <p:spPr>
          <a:xfrm>
            <a:off x="1811982" y="552299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Secteur Public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8EDEB2-6EA9-49C7-B84E-AD4D0A936FD7}"/>
              </a:ext>
            </a:extLst>
          </p:cNvPr>
          <p:cNvSpPr/>
          <p:nvPr/>
        </p:nvSpPr>
        <p:spPr>
          <a:xfrm>
            <a:off x="1792514" y="260646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CRM Entreprises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676124-A704-4D94-9D20-2F5915F89210}"/>
              </a:ext>
            </a:extLst>
          </p:cNvPr>
          <p:cNvSpPr/>
          <p:nvPr/>
        </p:nvSpPr>
        <p:spPr>
          <a:xfrm>
            <a:off x="1792514" y="335286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ESR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CC7DDE-0FC7-46F8-86F8-372B6D4B44D1}"/>
              </a:ext>
            </a:extLst>
          </p:cNvPr>
          <p:cNvSpPr/>
          <p:nvPr/>
        </p:nvSpPr>
        <p:spPr>
          <a:xfrm>
            <a:off x="1792514" y="477659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Secteur Associatif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4C7DAB1-CFBF-44F1-8CE4-B304CEE25DCA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76525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PPT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9CAF85E-E495-49D9-90C6-054C7A4EABD3}"/>
              </a:ext>
            </a:extLst>
          </p:cNvPr>
          <p:cNvSpPr txBox="1"/>
          <p:nvPr/>
        </p:nvSpPr>
        <p:spPr>
          <a:xfrm>
            <a:off x="5528213" y="2633735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 &gt; PPT + </a:t>
            </a:r>
            <a:r>
              <a:rPr lang="fr-FR" dirty="0" err="1"/>
              <a:t>Medias</a:t>
            </a:r>
            <a:r>
              <a:rPr lang="fr-FR" dirty="0"/>
              <a:t> + Docs-travail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16428AAB-53B9-4633-B5ED-F66B414D046E}"/>
              </a:ext>
            </a:extLst>
          </p:cNvPr>
          <p:cNvSpPr txBox="1"/>
          <p:nvPr/>
        </p:nvSpPr>
        <p:spPr>
          <a:xfrm>
            <a:off x="5528213" y="3397519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PPT + </a:t>
            </a:r>
            <a:r>
              <a:rPr lang="fr-FR" dirty="0" err="1"/>
              <a:t>Medias</a:t>
            </a:r>
            <a:r>
              <a:rPr lang="fr-FR" dirty="0"/>
              <a:t> + Docs-travail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495B96A-4857-438D-852B-BD4266C7B09A}"/>
              </a:ext>
            </a:extLst>
          </p:cNvPr>
          <p:cNvSpPr txBox="1"/>
          <p:nvPr/>
        </p:nvSpPr>
        <p:spPr>
          <a:xfrm>
            <a:off x="5528212" y="481447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 &gt; PPT + </a:t>
            </a:r>
            <a:r>
              <a:rPr lang="fr-FR" dirty="0" err="1"/>
              <a:t>Medias</a:t>
            </a:r>
            <a:r>
              <a:rPr lang="fr-FR" dirty="0"/>
              <a:t> + Docs-travail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A31B59-8904-4E89-B511-A694C66D4F81}"/>
              </a:ext>
            </a:extLst>
          </p:cNvPr>
          <p:cNvSpPr txBox="1"/>
          <p:nvPr/>
        </p:nvSpPr>
        <p:spPr>
          <a:xfrm>
            <a:off x="5528212" y="5554098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 &gt; PPT + </a:t>
            </a:r>
            <a:r>
              <a:rPr lang="fr-FR" dirty="0" err="1"/>
              <a:t>Medias</a:t>
            </a:r>
            <a:r>
              <a:rPr lang="fr-FR" dirty="0"/>
              <a:t> + Docs-travail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9D55B5B-1983-4417-8EF4-9C7C0328E19A}"/>
              </a:ext>
            </a:extLst>
          </p:cNvPr>
          <p:cNvSpPr txBox="1"/>
          <p:nvPr/>
        </p:nvSpPr>
        <p:spPr>
          <a:xfrm>
            <a:off x="5528211" y="1894111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sujet  &gt; PPT + </a:t>
            </a:r>
            <a:r>
              <a:rPr lang="fr-FR" dirty="0" err="1"/>
              <a:t>Medias</a:t>
            </a:r>
            <a:r>
              <a:rPr lang="fr-FR" dirty="0"/>
              <a:t> + Docs-travail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1D7C34-F9D5-4671-B171-AAA0C39F27A7}"/>
              </a:ext>
            </a:extLst>
          </p:cNvPr>
          <p:cNvSpPr/>
          <p:nvPr/>
        </p:nvSpPr>
        <p:spPr>
          <a:xfrm>
            <a:off x="1811981" y="625779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1477F71-823B-4DE7-84BF-AD9728E86AF2}"/>
              </a:ext>
            </a:extLst>
          </p:cNvPr>
          <p:cNvSpPr txBox="1"/>
          <p:nvPr/>
        </p:nvSpPr>
        <p:spPr>
          <a:xfrm>
            <a:off x="5528211" y="6288901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offre de services  &gt; PPT + Docs-travail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062B22-0ACF-4B0C-8231-8ABE8CB0AAF6}"/>
              </a:ext>
            </a:extLst>
          </p:cNvPr>
          <p:cNvSpPr/>
          <p:nvPr/>
        </p:nvSpPr>
        <p:spPr>
          <a:xfrm>
            <a:off x="1792512" y="4080540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Gabarit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48D3FEF-FB72-4543-B144-04747B9C8399}"/>
              </a:ext>
            </a:extLst>
          </p:cNvPr>
          <p:cNvSpPr txBox="1"/>
          <p:nvPr/>
        </p:nvSpPr>
        <p:spPr>
          <a:xfrm>
            <a:off x="5528211" y="412519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PPT + </a:t>
            </a:r>
            <a:r>
              <a:rPr lang="fr-FR" dirty="0" err="1"/>
              <a:t>Medias</a:t>
            </a:r>
            <a:r>
              <a:rPr lang="fr-FR" dirty="0"/>
              <a:t> + Docs-travail </a:t>
            </a:r>
          </a:p>
        </p:txBody>
      </p:sp>
    </p:spTree>
    <p:extLst>
      <p:ext uri="{BB962C8B-B14F-4D97-AF65-F5344CB8AC3E}">
        <p14:creationId xmlns:p14="http://schemas.microsoft.com/office/powerpoint/2010/main" val="2309909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27621" y="1178250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Multimédias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30DB86-91B0-43AF-836F-BB13A63C379D}"/>
              </a:ext>
            </a:extLst>
          </p:cNvPr>
          <p:cNvSpPr/>
          <p:nvPr/>
        </p:nvSpPr>
        <p:spPr>
          <a:xfrm>
            <a:off x="532421" y="329289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Motion Design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2150C0-5292-4B71-8DE0-538F555D1C1F}"/>
              </a:ext>
            </a:extLst>
          </p:cNvPr>
          <p:cNvSpPr/>
          <p:nvPr/>
        </p:nvSpPr>
        <p:spPr>
          <a:xfrm>
            <a:off x="532421" y="398225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Vidéos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E8A6A3-99CB-424F-91D7-64A15F0F2565}"/>
              </a:ext>
            </a:extLst>
          </p:cNvPr>
          <p:cNvSpPr/>
          <p:nvPr/>
        </p:nvSpPr>
        <p:spPr>
          <a:xfrm>
            <a:off x="532421" y="2603533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Photos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F392DD-825A-4CBB-9CDA-33E56EC832D8}"/>
              </a:ext>
            </a:extLst>
          </p:cNvPr>
          <p:cNvSpPr/>
          <p:nvPr/>
        </p:nvSpPr>
        <p:spPr>
          <a:xfrm>
            <a:off x="532421" y="1914171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Infographies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1A7138D7-BD03-4230-BAD0-B2D9C248A642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76525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multimédias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4589A10-2C2E-4737-A808-7A6FEA06FFC8}"/>
              </a:ext>
            </a:extLst>
          </p:cNvPr>
          <p:cNvSpPr txBox="1"/>
          <p:nvPr/>
        </p:nvSpPr>
        <p:spPr>
          <a:xfrm>
            <a:off x="4267199" y="1958825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/ thématique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B21F475-3B77-4FF0-BE3B-551147BBE903}"/>
              </a:ext>
            </a:extLst>
          </p:cNvPr>
          <p:cNvSpPr txBox="1"/>
          <p:nvPr/>
        </p:nvSpPr>
        <p:spPr>
          <a:xfrm>
            <a:off x="4267198" y="2656133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thématiques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4E50186-FC8F-4BFC-A24F-69A95BB8674B}"/>
              </a:ext>
            </a:extLst>
          </p:cNvPr>
          <p:cNvSpPr txBox="1"/>
          <p:nvPr/>
        </p:nvSpPr>
        <p:spPr>
          <a:xfrm>
            <a:off x="4267197" y="3336653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/ Catégorie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3FFDCF1E-D9E4-47AB-B4EC-83B4D1BB8833}"/>
              </a:ext>
            </a:extLst>
          </p:cNvPr>
          <p:cNvSpPr txBox="1"/>
          <p:nvPr/>
        </p:nvSpPr>
        <p:spPr>
          <a:xfrm>
            <a:off x="4278486" y="4034876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catégories &gt; produits/épisodes</a:t>
            </a:r>
          </a:p>
        </p:txBody>
      </p:sp>
    </p:spTree>
    <p:extLst>
      <p:ext uri="{BB962C8B-B14F-4D97-AF65-F5344CB8AC3E}">
        <p14:creationId xmlns:p14="http://schemas.microsoft.com/office/powerpoint/2010/main" val="313243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363087" y="1507038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Relations Publiques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56296-8D51-41AA-A0C5-6EEEA8BD6E43}"/>
              </a:ext>
            </a:extLst>
          </p:cNvPr>
          <p:cNvSpPr/>
          <p:nvPr/>
        </p:nvSpPr>
        <p:spPr>
          <a:xfrm>
            <a:off x="792065" y="2278210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70EC7E-0885-4C01-9743-DA61828251FF}"/>
              </a:ext>
            </a:extLst>
          </p:cNvPr>
          <p:cNvSpPr/>
          <p:nvPr/>
        </p:nvSpPr>
        <p:spPr>
          <a:xfrm>
            <a:off x="792065" y="2970360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Témoignages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935A8D-3C5C-43E6-829C-A5817D5BF359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76525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relations publiques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AEBFCFB-E510-48CC-962B-147BD83EFA54}"/>
              </a:ext>
            </a:extLst>
          </p:cNvPr>
          <p:cNvSpPr txBox="1"/>
          <p:nvPr/>
        </p:nvSpPr>
        <p:spPr>
          <a:xfrm>
            <a:off x="4538130" y="2970360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clients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0E736DD-E97D-4A0C-85DF-354A2A95ACF1}"/>
              </a:ext>
            </a:extLst>
          </p:cNvPr>
          <p:cNvSpPr txBox="1"/>
          <p:nvPr/>
        </p:nvSpPr>
        <p:spPr>
          <a:xfrm>
            <a:off x="4538129" y="2323366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sujets</a:t>
            </a:r>
          </a:p>
        </p:txBody>
      </p:sp>
    </p:spTree>
    <p:extLst>
      <p:ext uri="{BB962C8B-B14F-4D97-AF65-F5344CB8AC3E}">
        <p14:creationId xmlns:p14="http://schemas.microsoft.com/office/powerpoint/2010/main" val="110133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97B7199D-E9D1-4512-A4B0-360B640C4C2B}"/>
              </a:ext>
            </a:extLst>
          </p:cNvPr>
          <p:cNvSpPr/>
          <p:nvPr/>
        </p:nvSpPr>
        <p:spPr>
          <a:xfrm>
            <a:off x="4415799" y="262393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Identité visuelle</a:t>
            </a:r>
          </a:p>
        </p:txBody>
      </p:sp>
      <p:sp>
        <p:nvSpPr>
          <p:cNvPr id="11" name="Rectangle 10">
            <a:hlinkClick r:id="rId3" action="ppaction://hlinksldjump"/>
            <a:extLst>
              <a:ext uri="{FF2B5EF4-FFF2-40B4-BE49-F238E27FC236}">
                <a16:creationId xmlns:a16="http://schemas.microsoft.com/office/drawing/2014/main" id="{993CA003-02E8-4466-8001-B5FCB2B3AE7D}"/>
              </a:ext>
            </a:extLst>
          </p:cNvPr>
          <p:cNvSpPr/>
          <p:nvPr/>
        </p:nvSpPr>
        <p:spPr>
          <a:xfrm>
            <a:off x="4415799" y="196117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Évènementiel</a:t>
            </a:r>
          </a:p>
        </p:txBody>
      </p:sp>
      <p:sp>
        <p:nvSpPr>
          <p:cNvPr id="12" name="Rectangle 11">
            <a:hlinkClick r:id="rId4" action="ppaction://hlinksldjump"/>
            <a:extLst>
              <a:ext uri="{FF2B5EF4-FFF2-40B4-BE49-F238E27FC236}">
                <a16:creationId xmlns:a16="http://schemas.microsoft.com/office/drawing/2014/main" id="{9BCEE71C-100D-4440-8BBD-5C02870483BB}"/>
              </a:ext>
            </a:extLst>
          </p:cNvPr>
          <p:cNvSpPr/>
          <p:nvPr/>
        </p:nvSpPr>
        <p:spPr>
          <a:xfrm>
            <a:off x="4415799" y="130428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Digital</a:t>
            </a:r>
          </a:p>
        </p:txBody>
      </p:sp>
      <p:sp>
        <p:nvSpPr>
          <p:cNvPr id="18" name="Rectangle 17">
            <a:hlinkClick r:id="rId5" action="ppaction://hlinksldjump"/>
            <a:extLst>
              <a:ext uri="{FF2B5EF4-FFF2-40B4-BE49-F238E27FC236}">
                <a16:creationId xmlns:a16="http://schemas.microsoft.com/office/drawing/2014/main" id="{EB277C1D-B30C-48AF-9AA9-85F185EE458B}"/>
              </a:ext>
            </a:extLst>
          </p:cNvPr>
          <p:cNvSpPr/>
          <p:nvPr/>
        </p:nvSpPr>
        <p:spPr>
          <a:xfrm>
            <a:off x="4415799" y="463643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Print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9" name="Rectangle 18">
            <a:hlinkClick r:id="rId6" action="ppaction://hlinksldjump"/>
            <a:extLst>
              <a:ext uri="{FF2B5EF4-FFF2-40B4-BE49-F238E27FC236}">
                <a16:creationId xmlns:a16="http://schemas.microsoft.com/office/drawing/2014/main" id="{E3EC9475-FCF1-416E-BB48-D10CCEE2AA6C}"/>
              </a:ext>
            </a:extLst>
          </p:cNvPr>
          <p:cNvSpPr/>
          <p:nvPr/>
        </p:nvSpPr>
        <p:spPr>
          <a:xfrm>
            <a:off x="4415799" y="5263489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Relations Publiques</a:t>
            </a:r>
          </a:p>
        </p:txBody>
      </p:sp>
      <p:sp>
        <p:nvSpPr>
          <p:cNvPr id="20" name="Rectangle 19">
            <a:hlinkClick r:id="rId7" action="ppaction://hlinksldjump"/>
            <a:extLst>
              <a:ext uri="{FF2B5EF4-FFF2-40B4-BE49-F238E27FC236}">
                <a16:creationId xmlns:a16="http://schemas.microsoft.com/office/drawing/2014/main" id="{1283107B-276F-4AAA-8D34-AEE4170FEA70}"/>
              </a:ext>
            </a:extLst>
          </p:cNvPr>
          <p:cNvSpPr/>
          <p:nvPr/>
        </p:nvSpPr>
        <p:spPr>
          <a:xfrm>
            <a:off x="4415799" y="394970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PPT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36D54A37-0A30-4D61-A7B1-94383959A24C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9284568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FR / CA / UK / BE / CH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31" name="Rectangle 30">
            <a:hlinkClick r:id="rId8" action="ppaction://hlinksldjump"/>
            <a:extLst>
              <a:ext uri="{FF2B5EF4-FFF2-40B4-BE49-F238E27FC236}">
                <a16:creationId xmlns:a16="http://schemas.microsoft.com/office/drawing/2014/main" id="{A31E587A-6FC0-4B09-B730-BBE38AA9CF8C}"/>
              </a:ext>
            </a:extLst>
          </p:cNvPr>
          <p:cNvSpPr/>
          <p:nvPr/>
        </p:nvSpPr>
        <p:spPr>
          <a:xfrm>
            <a:off x="4415799" y="3279570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Multimédias</a:t>
            </a:r>
          </a:p>
        </p:txBody>
      </p:sp>
    </p:spTree>
    <p:extLst>
      <p:ext uri="{BB962C8B-B14F-4D97-AF65-F5344CB8AC3E}">
        <p14:creationId xmlns:p14="http://schemas.microsoft.com/office/powerpoint/2010/main" val="132448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3432744" y="1676295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4" name="Rectangle 3">
            <a:hlinkClick r:id="rId3" action="ppaction://hlinksldjump"/>
            <a:extLst>
              <a:ext uri="{FF2B5EF4-FFF2-40B4-BE49-F238E27FC236}">
                <a16:creationId xmlns:a16="http://schemas.microsoft.com/office/drawing/2014/main" id="{B9961D36-4F64-4D5E-A69D-886663289793}"/>
              </a:ext>
            </a:extLst>
          </p:cNvPr>
          <p:cNvSpPr/>
          <p:nvPr/>
        </p:nvSpPr>
        <p:spPr>
          <a:xfrm>
            <a:off x="4313277" y="454798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Réseaux Sociaux</a:t>
            </a:r>
          </a:p>
        </p:txBody>
      </p:sp>
      <p:sp>
        <p:nvSpPr>
          <p:cNvPr id="5" name="Rectangle 4">
            <a:hlinkClick r:id="rId4" action="ppaction://hlinksldjump"/>
            <a:extLst>
              <a:ext uri="{FF2B5EF4-FFF2-40B4-BE49-F238E27FC236}">
                <a16:creationId xmlns:a16="http://schemas.microsoft.com/office/drawing/2014/main" id="{6C0AA052-31F7-4418-8853-001945DC21EE}"/>
              </a:ext>
            </a:extLst>
          </p:cNvPr>
          <p:cNvSpPr/>
          <p:nvPr/>
        </p:nvSpPr>
        <p:spPr>
          <a:xfrm>
            <a:off x="4313277" y="3833243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Référencement</a:t>
            </a:r>
          </a:p>
        </p:txBody>
      </p:sp>
      <p:sp>
        <p:nvSpPr>
          <p:cNvPr id="8" name="Rectangle 7">
            <a:hlinkClick r:id="rId5" action="ppaction://hlinksldjump"/>
            <a:extLst>
              <a:ext uri="{FF2B5EF4-FFF2-40B4-BE49-F238E27FC236}">
                <a16:creationId xmlns:a16="http://schemas.microsoft.com/office/drawing/2014/main" id="{D3822E3A-93D4-416D-97D3-901A705661D4}"/>
              </a:ext>
            </a:extLst>
          </p:cNvPr>
          <p:cNvSpPr/>
          <p:nvPr/>
        </p:nvSpPr>
        <p:spPr>
          <a:xfrm>
            <a:off x="4313277" y="239103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Landing Page</a:t>
            </a:r>
          </a:p>
        </p:txBody>
      </p:sp>
      <p:sp>
        <p:nvSpPr>
          <p:cNvPr id="9" name="Rectangle 8">
            <a:hlinkClick r:id="rId6" action="ppaction://hlinksldjump"/>
            <a:extLst>
              <a:ext uri="{FF2B5EF4-FFF2-40B4-BE49-F238E27FC236}">
                <a16:creationId xmlns:a16="http://schemas.microsoft.com/office/drawing/2014/main" id="{6D096B0B-E717-4D7F-AA57-0EE132CB63BB}"/>
              </a:ext>
            </a:extLst>
          </p:cNvPr>
          <p:cNvSpPr/>
          <p:nvPr/>
        </p:nvSpPr>
        <p:spPr>
          <a:xfrm>
            <a:off x="4313277" y="5262725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Site web</a:t>
            </a:r>
          </a:p>
        </p:txBody>
      </p:sp>
      <p:sp>
        <p:nvSpPr>
          <p:cNvPr id="10" name="Rectangle 9">
            <a:hlinkClick r:id="rId7" action="ppaction://hlinksldjump"/>
            <a:extLst>
              <a:ext uri="{FF2B5EF4-FFF2-40B4-BE49-F238E27FC236}">
                <a16:creationId xmlns:a16="http://schemas.microsoft.com/office/drawing/2014/main" id="{9B9B905D-941C-4E21-B651-C40D5963DF2D}"/>
              </a:ext>
            </a:extLst>
          </p:cNvPr>
          <p:cNvSpPr/>
          <p:nvPr/>
        </p:nvSpPr>
        <p:spPr>
          <a:xfrm>
            <a:off x="4313277" y="3105777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Newsletter- Emailing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9284568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marketing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PAYS &gt; DIGITAL</a:t>
            </a:r>
            <a:endParaRPr lang="fr-FR" sz="3000" cap="al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6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15410" y="1151875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8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D3822E3A-93D4-416D-97D3-901A705661D4}"/>
              </a:ext>
            </a:extLst>
          </p:cNvPr>
          <p:cNvSpPr/>
          <p:nvPr/>
        </p:nvSpPr>
        <p:spPr>
          <a:xfrm>
            <a:off x="892743" y="186661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Landing Page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9B905D-941C-4E21-B651-C40D5963DF2D}"/>
              </a:ext>
            </a:extLst>
          </p:cNvPr>
          <p:cNvSpPr/>
          <p:nvPr/>
        </p:nvSpPr>
        <p:spPr>
          <a:xfrm>
            <a:off x="1445898" y="2581357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Corporate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DIGITAL &gt; LANDING PAGE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C6FB05-B36C-4499-8934-DC8EC92C5CDF}"/>
              </a:ext>
            </a:extLst>
          </p:cNvPr>
          <p:cNvSpPr/>
          <p:nvPr/>
        </p:nvSpPr>
        <p:spPr>
          <a:xfrm>
            <a:off x="1445898" y="3291120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Produits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605152-39EE-4AE5-A65E-ED731B419F59}"/>
              </a:ext>
            </a:extLst>
          </p:cNvPr>
          <p:cNvSpPr/>
          <p:nvPr/>
        </p:nvSpPr>
        <p:spPr>
          <a:xfrm>
            <a:off x="1445898" y="3979973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Services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93AA7FE-13FE-4277-BB5A-2CD870965035}"/>
              </a:ext>
            </a:extLst>
          </p:cNvPr>
          <p:cNvSpPr txBox="1"/>
          <p:nvPr/>
        </p:nvSpPr>
        <p:spPr>
          <a:xfrm>
            <a:off x="5192889" y="2626011"/>
            <a:ext cx="557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grande thématique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724B898-6B5B-47AC-B5EA-0B8B99107D19}"/>
              </a:ext>
            </a:extLst>
          </p:cNvPr>
          <p:cNvSpPr txBox="1"/>
          <p:nvPr/>
        </p:nvSpPr>
        <p:spPr>
          <a:xfrm>
            <a:off x="5192889" y="3333274"/>
            <a:ext cx="5574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(exemple : CRM, Immobilier, Extensions…)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0AD48BC-AF3C-4134-928E-732D828557B8}"/>
              </a:ext>
            </a:extLst>
          </p:cNvPr>
          <p:cNvSpPr txBox="1"/>
          <p:nvPr/>
        </p:nvSpPr>
        <p:spPr>
          <a:xfrm>
            <a:off x="5192889" y="4029479"/>
            <a:ext cx="5574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offre (exemple : Sérénité…)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AFD3980-BD63-4A11-97DE-C466CDB9AF52}"/>
              </a:ext>
            </a:extLst>
          </p:cNvPr>
          <p:cNvSpPr txBox="1"/>
          <p:nvPr/>
        </p:nvSpPr>
        <p:spPr>
          <a:xfrm>
            <a:off x="215410" y="5229128"/>
            <a:ext cx="10971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landing page les plus à jour seront présentes à la racine. Un dossier « docs-travail » regroupera l’ensemble des sources et un dossier « </a:t>
            </a:r>
            <a:r>
              <a:rPr lang="fr-FR" dirty="0" err="1"/>
              <a:t>old</a:t>
            </a:r>
            <a:r>
              <a:rPr lang="fr-FR" dirty="0"/>
              <a:t> » regroupera les anciennes versions.</a:t>
            </a:r>
          </a:p>
        </p:txBody>
      </p:sp>
    </p:spTree>
    <p:extLst>
      <p:ext uri="{BB962C8B-B14F-4D97-AF65-F5344CB8AC3E}">
        <p14:creationId xmlns:p14="http://schemas.microsoft.com/office/powerpoint/2010/main" val="79030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2080032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</a:rPr>
              <a:t>PAYS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&gt; DIGITAL &gt; newsletter-emailing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hlinkClick r:id="rId2" action="ppaction://hlinksldjump"/>
            <a:extLst>
              <a:ext uri="{FF2B5EF4-FFF2-40B4-BE49-F238E27FC236}">
                <a16:creationId xmlns:a16="http://schemas.microsoft.com/office/drawing/2014/main" id="{9D468C79-43DF-49FB-93F2-09A5A733E3CC}"/>
              </a:ext>
            </a:extLst>
          </p:cNvPr>
          <p:cNvSpPr/>
          <p:nvPr/>
        </p:nvSpPr>
        <p:spPr>
          <a:xfrm>
            <a:off x="215410" y="1151875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14" name="Rectangle 13">
            <a:hlinkClick r:id="rId3" action="ppaction://hlinksldjump"/>
            <a:extLst>
              <a:ext uri="{FF2B5EF4-FFF2-40B4-BE49-F238E27FC236}">
                <a16:creationId xmlns:a16="http://schemas.microsoft.com/office/drawing/2014/main" id="{1EA7E0C4-F581-41DB-B3B7-075B3D13FD5B}"/>
              </a:ext>
            </a:extLst>
          </p:cNvPr>
          <p:cNvSpPr/>
          <p:nvPr/>
        </p:nvSpPr>
        <p:spPr>
          <a:xfrm>
            <a:off x="892743" y="186661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Newsletter - Emailing</a:t>
            </a:r>
          </a:p>
        </p:txBody>
      </p:sp>
      <p:sp>
        <p:nvSpPr>
          <p:cNvPr id="15" name="Rectangle 14">
            <a:hlinkClick r:id="rId4" action="ppaction://hlinksldjump"/>
            <a:extLst>
              <a:ext uri="{FF2B5EF4-FFF2-40B4-BE49-F238E27FC236}">
                <a16:creationId xmlns:a16="http://schemas.microsoft.com/office/drawing/2014/main" id="{79BFDAE9-CDE1-40B0-A772-8B93F898DA6C}"/>
              </a:ext>
            </a:extLst>
          </p:cNvPr>
          <p:cNvSpPr/>
          <p:nvPr/>
        </p:nvSpPr>
        <p:spPr>
          <a:xfrm>
            <a:off x="1445898" y="2581357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Emailing</a:t>
            </a:r>
          </a:p>
        </p:txBody>
      </p:sp>
      <p:sp>
        <p:nvSpPr>
          <p:cNvPr id="16" name="Rectangle 15">
            <a:hlinkClick r:id="rId5" action="ppaction://hlinksldjump"/>
            <a:extLst>
              <a:ext uri="{FF2B5EF4-FFF2-40B4-BE49-F238E27FC236}">
                <a16:creationId xmlns:a16="http://schemas.microsoft.com/office/drawing/2014/main" id="{85E750D7-9D80-4BD8-B9EB-054E9ACF3F49}"/>
              </a:ext>
            </a:extLst>
          </p:cNvPr>
          <p:cNvSpPr/>
          <p:nvPr/>
        </p:nvSpPr>
        <p:spPr>
          <a:xfrm>
            <a:off x="1445898" y="3291120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Newsletter</a:t>
            </a:r>
          </a:p>
        </p:txBody>
      </p:sp>
    </p:spTree>
    <p:extLst>
      <p:ext uri="{BB962C8B-B14F-4D97-AF65-F5344CB8AC3E}">
        <p14:creationId xmlns:p14="http://schemas.microsoft.com/office/powerpoint/2010/main" val="370397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2080032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</a:rPr>
              <a:t>PAYS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&gt; DIGITAL &gt; newsletter-emailing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3E83F-DF8D-4776-90AB-FE60F280AA46}"/>
              </a:ext>
            </a:extLst>
          </p:cNvPr>
          <p:cNvSpPr/>
          <p:nvPr/>
        </p:nvSpPr>
        <p:spPr>
          <a:xfrm>
            <a:off x="1998133" y="3296098"/>
            <a:ext cx="3565446" cy="4586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Client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BE6538-8B3A-4D59-A67F-41CA5D6E218E}"/>
              </a:ext>
            </a:extLst>
          </p:cNvPr>
          <p:cNvSpPr/>
          <p:nvPr/>
        </p:nvSpPr>
        <p:spPr>
          <a:xfrm>
            <a:off x="1998133" y="3992342"/>
            <a:ext cx="3565446" cy="4586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Prospect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71E1D5-34A6-4126-AB54-3DD14A09A95F}"/>
              </a:ext>
            </a:extLst>
          </p:cNvPr>
          <p:cNvSpPr/>
          <p:nvPr/>
        </p:nvSpPr>
        <p:spPr>
          <a:xfrm>
            <a:off x="1998133" y="4658800"/>
            <a:ext cx="3565446" cy="4586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Partenaire</a:t>
            </a:r>
          </a:p>
        </p:txBody>
      </p:sp>
      <p:sp>
        <p:nvSpPr>
          <p:cNvPr id="14" name="Rectangle 13">
            <a:hlinkClick r:id="rId2" action="ppaction://hlinksldjump"/>
            <a:extLst>
              <a:ext uri="{FF2B5EF4-FFF2-40B4-BE49-F238E27FC236}">
                <a16:creationId xmlns:a16="http://schemas.microsoft.com/office/drawing/2014/main" id="{C4B8FF88-02B5-4139-A2CA-6DC12A9E3475}"/>
              </a:ext>
            </a:extLst>
          </p:cNvPr>
          <p:cNvSpPr/>
          <p:nvPr/>
        </p:nvSpPr>
        <p:spPr>
          <a:xfrm>
            <a:off x="215410" y="1151875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15" name="Rectangle 14">
            <a:hlinkClick r:id="rId3" action="ppaction://hlinksldjump"/>
            <a:extLst>
              <a:ext uri="{FF2B5EF4-FFF2-40B4-BE49-F238E27FC236}">
                <a16:creationId xmlns:a16="http://schemas.microsoft.com/office/drawing/2014/main" id="{60858EC5-D996-4652-8198-D397B45DF3A5}"/>
              </a:ext>
            </a:extLst>
          </p:cNvPr>
          <p:cNvSpPr/>
          <p:nvPr/>
        </p:nvSpPr>
        <p:spPr>
          <a:xfrm>
            <a:off x="892743" y="186661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Newsletter - Emailing</a:t>
            </a:r>
          </a:p>
        </p:txBody>
      </p:sp>
      <p:sp>
        <p:nvSpPr>
          <p:cNvPr id="16" name="Rectangle 15">
            <a:hlinkClick r:id="rId4" action="ppaction://hlinksldjump"/>
            <a:extLst>
              <a:ext uri="{FF2B5EF4-FFF2-40B4-BE49-F238E27FC236}">
                <a16:creationId xmlns:a16="http://schemas.microsoft.com/office/drawing/2014/main" id="{D4C9F8BB-1D56-4095-BDDB-0EEFED40A72B}"/>
              </a:ext>
            </a:extLst>
          </p:cNvPr>
          <p:cNvSpPr/>
          <p:nvPr/>
        </p:nvSpPr>
        <p:spPr>
          <a:xfrm>
            <a:off x="1445898" y="2581357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Emailing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7943CE5-FF38-4523-BDB6-08C5294E2A1F}"/>
              </a:ext>
            </a:extLst>
          </p:cNvPr>
          <p:cNvSpPr txBox="1"/>
          <p:nvPr/>
        </p:nvSpPr>
        <p:spPr>
          <a:xfrm>
            <a:off x="5678310" y="3334465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année &gt; par produit/sujet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AD0FAA6-4FB1-4B83-A637-14314B202AD6}"/>
              </a:ext>
            </a:extLst>
          </p:cNvPr>
          <p:cNvSpPr txBox="1"/>
          <p:nvPr/>
        </p:nvSpPr>
        <p:spPr>
          <a:xfrm>
            <a:off x="5678310" y="4026209"/>
            <a:ext cx="6152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thématique &gt; par produit &gt; par année &gt; par mois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97472B8-29B8-420B-8B13-D004F82428DB}"/>
              </a:ext>
            </a:extLst>
          </p:cNvPr>
          <p:cNvSpPr txBox="1"/>
          <p:nvPr/>
        </p:nvSpPr>
        <p:spPr>
          <a:xfrm>
            <a:off x="5678310" y="470345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nom du partenaire &gt; par année &gt; par mois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C1E2422-497F-4D75-A08F-449F7ED86C12}"/>
              </a:ext>
            </a:extLst>
          </p:cNvPr>
          <p:cNvSpPr txBox="1"/>
          <p:nvPr/>
        </p:nvSpPr>
        <p:spPr>
          <a:xfrm>
            <a:off x="215410" y="5325258"/>
            <a:ext cx="11765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gabarit html de l’emailing sera présent à la racine. Un dossier « docs-travail » regroupera l’ensemble des sources et un dossier « </a:t>
            </a:r>
            <a:r>
              <a:rPr lang="fr-FR" dirty="0" err="1"/>
              <a:t>old</a:t>
            </a:r>
            <a:r>
              <a:rPr lang="fr-FR" dirty="0"/>
              <a:t> » regroupera les anciennes versions. Seules les gabarits à la nouvelle charte seront présents, les autres seront archivés sur un autre serveur.</a:t>
            </a:r>
          </a:p>
        </p:txBody>
      </p:sp>
    </p:spTree>
    <p:extLst>
      <p:ext uri="{BB962C8B-B14F-4D97-AF65-F5344CB8AC3E}">
        <p14:creationId xmlns:p14="http://schemas.microsoft.com/office/powerpoint/2010/main" val="112367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2080032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Réseau m </a:t>
            </a:r>
            <a:r>
              <a:rPr lang="fr-FR" sz="3000" cap="all" dirty="0">
                <a:solidFill>
                  <a:srgbClr val="C00000"/>
                </a:solidFill>
              </a:rPr>
              <a:t>PAYS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&gt; DIGITAL &gt; newsletter-emailing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3E83F-DF8D-4776-90AB-FE60F280AA46}"/>
              </a:ext>
            </a:extLst>
          </p:cNvPr>
          <p:cNvSpPr/>
          <p:nvPr/>
        </p:nvSpPr>
        <p:spPr>
          <a:xfrm>
            <a:off x="1998133" y="3296098"/>
            <a:ext cx="3565446" cy="4586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Administrateur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BE6538-8B3A-4D59-A67F-41CA5D6E218E}"/>
              </a:ext>
            </a:extLst>
          </p:cNvPr>
          <p:cNvSpPr/>
          <p:nvPr/>
        </p:nvSpPr>
        <p:spPr>
          <a:xfrm>
            <a:off x="1998133" y="3992342"/>
            <a:ext cx="3565446" cy="4586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Produits</a:t>
            </a:r>
          </a:p>
        </p:txBody>
      </p:sp>
      <p:sp>
        <p:nvSpPr>
          <p:cNvPr id="14" name="Rectangle 13">
            <a:hlinkClick r:id="rId2" action="ppaction://hlinksldjump"/>
            <a:extLst>
              <a:ext uri="{FF2B5EF4-FFF2-40B4-BE49-F238E27FC236}">
                <a16:creationId xmlns:a16="http://schemas.microsoft.com/office/drawing/2014/main" id="{C4B8FF88-02B5-4139-A2CA-6DC12A9E3475}"/>
              </a:ext>
            </a:extLst>
          </p:cNvPr>
          <p:cNvSpPr/>
          <p:nvPr/>
        </p:nvSpPr>
        <p:spPr>
          <a:xfrm>
            <a:off x="215410" y="1151875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15" name="Rectangle 14">
            <a:hlinkClick r:id="rId3" action="ppaction://hlinksldjump"/>
            <a:extLst>
              <a:ext uri="{FF2B5EF4-FFF2-40B4-BE49-F238E27FC236}">
                <a16:creationId xmlns:a16="http://schemas.microsoft.com/office/drawing/2014/main" id="{60858EC5-D996-4652-8198-D397B45DF3A5}"/>
              </a:ext>
            </a:extLst>
          </p:cNvPr>
          <p:cNvSpPr/>
          <p:nvPr/>
        </p:nvSpPr>
        <p:spPr>
          <a:xfrm>
            <a:off x="892743" y="1866616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Newsletter - Emailing</a:t>
            </a:r>
          </a:p>
        </p:txBody>
      </p:sp>
      <p:sp>
        <p:nvSpPr>
          <p:cNvPr id="16" name="Rectangle 15">
            <a:hlinkClick r:id="rId4" action="ppaction://hlinksldjump"/>
            <a:extLst>
              <a:ext uri="{FF2B5EF4-FFF2-40B4-BE49-F238E27FC236}">
                <a16:creationId xmlns:a16="http://schemas.microsoft.com/office/drawing/2014/main" id="{D4C9F8BB-1D56-4095-BDDB-0EEFED40A72B}"/>
              </a:ext>
            </a:extLst>
          </p:cNvPr>
          <p:cNvSpPr/>
          <p:nvPr/>
        </p:nvSpPr>
        <p:spPr>
          <a:xfrm>
            <a:off x="1445898" y="2581357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Newsletter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7943CE5-FF38-4523-BDB6-08C5294E2A1F}"/>
              </a:ext>
            </a:extLst>
          </p:cNvPr>
          <p:cNvSpPr txBox="1"/>
          <p:nvPr/>
        </p:nvSpPr>
        <p:spPr>
          <a:xfrm>
            <a:off x="5678310" y="3334465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édition &gt; par version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AD0FAA6-4FB1-4B83-A637-14314B202AD6}"/>
              </a:ext>
            </a:extLst>
          </p:cNvPr>
          <p:cNvSpPr txBox="1"/>
          <p:nvPr/>
        </p:nvSpPr>
        <p:spPr>
          <a:xfrm>
            <a:off x="5678310" y="4026209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produit &gt; par année &gt; par mois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6EA3DAF-C185-4FE3-B88F-F1F066EF34F4}"/>
              </a:ext>
            </a:extLst>
          </p:cNvPr>
          <p:cNvSpPr txBox="1"/>
          <p:nvPr/>
        </p:nvSpPr>
        <p:spPr>
          <a:xfrm>
            <a:off x="215410" y="4952725"/>
            <a:ext cx="11765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gabarit html de la newsletter sera présent à la racine. Un dossier « docs-travail » regroupera l’ensemble des sources et un dossier « </a:t>
            </a:r>
            <a:r>
              <a:rPr lang="fr-FR" dirty="0" err="1"/>
              <a:t>old</a:t>
            </a:r>
            <a:r>
              <a:rPr lang="fr-FR" dirty="0"/>
              <a:t> » regroupera les anciennes versions. Seules les gabarits à la nouvelle charte seront présents, les autres seront archivés sur un autre serveur.</a:t>
            </a:r>
          </a:p>
        </p:txBody>
      </p:sp>
    </p:spTree>
    <p:extLst>
      <p:ext uri="{BB962C8B-B14F-4D97-AF65-F5344CB8AC3E}">
        <p14:creationId xmlns:p14="http://schemas.microsoft.com/office/powerpoint/2010/main" val="4031519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15411" y="1216863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8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D3822E3A-93D4-416D-97D3-901A705661D4}"/>
              </a:ext>
            </a:extLst>
          </p:cNvPr>
          <p:cNvSpPr/>
          <p:nvPr/>
        </p:nvSpPr>
        <p:spPr>
          <a:xfrm>
            <a:off x="892744" y="193160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Référencement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9B905D-941C-4E21-B651-C40D5963DF2D}"/>
              </a:ext>
            </a:extLst>
          </p:cNvPr>
          <p:cNvSpPr/>
          <p:nvPr/>
        </p:nvSpPr>
        <p:spPr>
          <a:xfrm>
            <a:off x="1445899" y="2646345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SEO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marketing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DIGITAL &gt; référencement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C6FB05-B36C-4499-8934-DC8EC92C5CDF}"/>
              </a:ext>
            </a:extLst>
          </p:cNvPr>
          <p:cNvSpPr/>
          <p:nvPr/>
        </p:nvSpPr>
        <p:spPr>
          <a:xfrm>
            <a:off x="1445899" y="3356108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SEA/SEM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71F7BC2-869B-412C-8EBE-E02D5D133A21}"/>
              </a:ext>
            </a:extLst>
          </p:cNvPr>
          <p:cNvSpPr txBox="1"/>
          <p:nvPr/>
        </p:nvSpPr>
        <p:spPr>
          <a:xfrm>
            <a:off x="5204177" y="2690999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année &gt; sujets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10A0FBF-0A21-4E4E-A207-2C64881962DF}"/>
              </a:ext>
            </a:extLst>
          </p:cNvPr>
          <p:cNvSpPr txBox="1"/>
          <p:nvPr/>
        </p:nvSpPr>
        <p:spPr>
          <a:xfrm>
            <a:off x="5204176" y="3375684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année &gt; canaux &gt; campagnes</a:t>
            </a:r>
          </a:p>
        </p:txBody>
      </p:sp>
    </p:spTree>
    <p:extLst>
      <p:ext uri="{BB962C8B-B14F-4D97-AF65-F5344CB8AC3E}">
        <p14:creationId xmlns:p14="http://schemas.microsoft.com/office/powerpoint/2010/main" val="1019247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C59E4639-2F75-4077-B481-6462198B6807}"/>
              </a:ext>
            </a:extLst>
          </p:cNvPr>
          <p:cNvSpPr/>
          <p:nvPr/>
        </p:nvSpPr>
        <p:spPr>
          <a:xfrm>
            <a:off x="204121" y="987543"/>
            <a:ext cx="3565446" cy="45864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Digital</a:t>
            </a:r>
          </a:p>
        </p:txBody>
      </p:sp>
      <p:sp>
        <p:nvSpPr>
          <p:cNvPr id="8" name="Rectangle 7">
            <a:hlinkClick r:id="rId3" action="ppaction://hlinksldjump"/>
            <a:extLst>
              <a:ext uri="{FF2B5EF4-FFF2-40B4-BE49-F238E27FC236}">
                <a16:creationId xmlns:a16="http://schemas.microsoft.com/office/drawing/2014/main" id="{D3822E3A-93D4-416D-97D3-901A705661D4}"/>
              </a:ext>
            </a:extLst>
          </p:cNvPr>
          <p:cNvSpPr/>
          <p:nvPr/>
        </p:nvSpPr>
        <p:spPr>
          <a:xfrm>
            <a:off x="881454" y="1702284"/>
            <a:ext cx="3565446" cy="4586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Réseaux Sociaux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9B905D-941C-4E21-B651-C40D5963DF2D}"/>
              </a:ext>
            </a:extLst>
          </p:cNvPr>
          <p:cNvSpPr/>
          <p:nvPr/>
        </p:nvSpPr>
        <p:spPr>
          <a:xfrm>
            <a:off x="1434609" y="3639245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LinkedIn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2FF7DEB-D950-444E-839B-C4E252897BA8}"/>
              </a:ext>
            </a:extLst>
          </p:cNvPr>
          <p:cNvSpPr txBox="1">
            <a:spLocks/>
          </p:cNvSpPr>
          <p:nvPr/>
        </p:nvSpPr>
        <p:spPr>
          <a:xfrm>
            <a:off x="111968" y="84108"/>
            <a:ext cx="11628476" cy="13620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fr-FR" sz="3000" cap="all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Réseau marketing 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arborescence </a:t>
            </a:r>
            <a:r>
              <a:rPr lang="fr-FR" sz="3000" cap="all" dirty="0">
                <a:solidFill>
                  <a:srgbClr val="C00000"/>
                </a:solidFill>
              </a:rPr>
              <a:t>PAYS</a:t>
            </a:r>
            <a:r>
              <a:rPr lang="fr-FR" sz="3000" cap="all" dirty="0">
                <a:solidFill>
                  <a:srgbClr val="C00000"/>
                </a:solidFill>
                <a:ea typeface="+mj-ea"/>
                <a:cs typeface="+mj-cs"/>
              </a:rPr>
              <a:t> &gt; DIGITAL &gt; Réseaux sociaux</a:t>
            </a:r>
            <a:endParaRPr lang="fr-FR" sz="3000" cap="all" dirty="0">
              <a:solidFill>
                <a:srgbClr val="C0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C6FB05-B36C-4499-8934-DC8EC92C5CDF}"/>
              </a:ext>
            </a:extLst>
          </p:cNvPr>
          <p:cNvSpPr/>
          <p:nvPr/>
        </p:nvSpPr>
        <p:spPr>
          <a:xfrm>
            <a:off x="1434609" y="2349618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Eudonet TV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617375-0DCA-460E-A29D-C749D0816CD0}"/>
              </a:ext>
            </a:extLst>
          </p:cNvPr>
          <p:cNvSpPr/>
          <p:nvPr/>
        </p:nvSpPr>
        <p:spPr>
          <a:xfrm>
            <a:off x="1434609" y="3006112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Facebook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AFFCE8-89B5-4B82-B0D5-ED87D1181BD2}"/>
              </a:ext>
            </a:extLst>
          </p:cNvPr>
          <p:cNvSpPr/>
          <p:nvPr/>
        </p:nvSpPr>
        <p:spPr>
          <a:xfrm>
            <a:off x="1434609" y="4232049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Viadeo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5E30A89-6ACE-4542-999E-62EFA3C8A28F}"/>
              </a:ext>
            </a:extLst>
          </p:cNvPr>
          <p:cNvSpPr/>
          <p:nvPr/>
        </p:nvSpPr>
        <p:spPr>
          <a:xfrm>
            <a:off x="1422398" y="4849689"/>
            <a:ext cx="3565446" cy="4586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Wikipedia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C0FDB6-278F-4DFB-8023-3536452C46BB}"/>
              </a:ext>
            </a:extLst>
          </p:cNvPr>
          <p:cNvSpPr txBox="1"/>
          <p:nvPr/>
        </p:nvSpPr>
        <p:spPr>
          <a:xfrm>
            <a:off x="3375378" y="5870457"/>
            <a:ext cx="615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Classement par thématique (</a:t>
            </a:r>
            <a:r>
              <a:rPr lang="fr-FR" dirty="0" err="1"/>
              <a:t>Posts</a:t>
            </a:r>
            <a:r>
              <a:rPr lang="fr-FR" dirty="0"/>
              <a:t>, Campagnes, Couverture…)</a:t>
            </a:r>
          </a:p>
        </p:txBody>
      </p:sp>
    </p:spTree>
    <p:extLst>
      <p:ext uri="{BB962C8B-B14F-4D97-AF65-F5344CB8AC3E}">
        <p14:creationId xmlns:p14="http://schemas.microsoft.com/office/powerpoint/2010/main" val="40751291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Microsoft Office PowerPoint</Application>
  <PresentationFormat>Grand écran</PresentationFormat>
  <Paragraphs>159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Marianne Pichoud</dc:creator>
  <cp:lastModifiedBy>Marianne Pichoud</cp:lastModifiedBy>
  <cp:revision>87</cp:revision>
  <dcterms:created xsi:type="dcterms:W3CDTF">2018-12-06T08:57:36Z</dcterms:created>
  <dcterms:modified xsi:type="dcterms:W3CDTF">2018-12-21T10:50:32Z</dcterms:modified>
</cp:coreProperties>
</file>